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7" Type="http://schemas.openxmlformats.org/officeDocument/2006/relationships/viewProps" Target="viewProps.xml" /><Relationship Id="rId1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9" Type="http://schemas.openxmlformats.org/officeDocument/2006/relationships/tableStyles" Target="tableStyles.xml" /><Relationship Id="rId11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jp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jp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8.png" /><Relationship Id="rId2" Type="http://schemas.openxmlformats.org/officeDocument/2006/relationships/image" Target="../media/image47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https://deidt7p41jzcy.cloudfront.net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https://deidt7p41jzcy.cloudfront.net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https://deidt7p41jzcy.cloudfront.net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deidt7p41jzcy.cloudfront.net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2025-07-12T16:59:55Z</dcterms:created>
  <dcterms:modified xsi:type="dcterms:W3CDTF">2025-07-12T16:59:55Z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